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90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3AF44E-7AF4-4F04-BE1F-EA238CBB9FE7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0995C-6C39-4EFF-83F9-47C370D6744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0995C-6C39-4EFF-83F9-47C370D6744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0995C-6C39-4EFF-83F9-47C370D6744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0995C-6C39-4EFF-83F9-47C370D6744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0995C-6C39-4EFF-83F9-47C370D6744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0995C-6C39-4EFF-83F9-47C370D6744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0995C-6C39-4EFF-83F9-47C370D6744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4EE977-1BAF-44BA-B4A7-EF2BC66D8290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E0B499-5E52-4E59-AD55-96DDAED6BB1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EE977-1BAF-44BA-B4A7-EF2BC66D8290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0B499-5E52-4E59-AD55-96DDAED6BB1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EE977-1BAF-44BA-B4A7-EF2BC66D8290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0B499-5E52-4E59-AD55-96DDAED6BB1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EE977-1BAF-44BA-B4A7-EF2BC66D8290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0B499-5E52-4E59-AD55-96DDAED6BB1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EE977-1BAF-44BA-B4A7-EF2BC66D8290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0B499-5E52-4E59-AD55-96DDAED6BB1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EE977-1BAF-44BA-B4A7-EF2BC66D8290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0B499-5E52-4E59-AD55-96DDAED6BB1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EE977-1BAF-44BA-B4A7-EF2BC66D8290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0B499-5E52-4E59-AD55-96DDAED6BB1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EE977-1BAF-44BA-B4A7-EF2BC66D8290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0B499-5E52-4E59-AD55-96DDAED6BB1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EE977-1BAF-44BA-B4A7-EF2BC66D8290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0B499-5E52-4E59-AD55-96DDAED6BB1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54EE977-1BAF-44BA-B4A7-EF2BC66D8290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0B499-5E52-4E59-AD55-96DDAED6BB1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54EE977-1BAF-44BA-B4A7-EF2BC66D8290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E0B499-5E52-4E59-AD55-96DDAED6BB1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54EE977-1BAF-44BA-B4A7-EF2BC66D8290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E0B499-5E52-4E59-AD55-96DDAED6BB1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sustitucion</a:t>
            </a:r>
            <a:r>
              <a:rPr lang="en-US" dirty="0" smtClean="0"/>
              <a:t> de </a:t>
            </a:r>
            <a:r>
              <a:rPr lang="en-US" dirty="0" err="1" smtClean="0"/>
              <a:t>partes</a:t>
            </a:r>
            <a:r>
              <a:rPr lang="en-US" dirty="0" smtClean="0"/>
              <a:t> en </a:t>
            </a:r>
            <a:r>
              <a:rPr lang="en-US" dirty="0" err="1" smtClean="0"/>
              <a:t>equipo</a:t>
            </a:r>
            <a:r>
              <a:rPr lang="en-US" dirty="0" smtClean="0"/>
              <a:t> de </a:t>
            </a:r>
            <a:r>
              <a:rPr lang="en-US" dirty="0" err="1" smtClean="0"/>
              <a:t>aire</a:t>
            </a:r>
            <a:r>
              <a:rPr lang="en-US" dirty="0" smtClean="0"/>
              <a:t> </a:t>
            </a:r>
            <a:r>
              <a:rPr lang="en-US" dirty="0" err="1" smtClean="0"/>
              <a:t>acondicionado</a:t>
            </a:r>
            <a:r>
              <a:rPr lang="en-US" dirty="0" smtClean="0"/>
              <a:t> de </a:t>
            </a:r>
            <a:r>
              <a:rPr lang="en-US" dirty="0" err="1" smtClean="0"/>
              <a:t>ventana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Identificar</a:t>
            </a:r>
            <a:r>
              <a:rPr lang="en-US" dirty="0" smtClean="0"/>
              <a:t> la parte </a:t>
            </a:r>
            <a:r>
              <a:rPr lang="en-US" dirty="0" err="1" smtClean="0"/>
              <a:t>que</a:t>
            </a:r>
            <a:r>
              <a:rPr lang="en-US" dirty="0" smtClean="0"/>
              <a:t> se </a:t>
            </a:r>
            <a:r>
              <a:rPr lang="en-US" dirty="0" err="1" smtClean="0"/>
              <a:t>necesita</a:t>
            </a:r>
            <a:r>
              <a:rPr lang="en-US" dirty="0" smtClean="0"/>
              <a:t> </a:t>
            </a:r>
            <a:r>
              <a:rPr lang="en-US" dirty="0" err="1" smtClean="0"/>
              <a:t>cambiar</a:t>
            </a:r>
            <a:r>
              <a:rPr lang="en-US" dirty="0" smtClean="0"/>
              <a:t> </a:t>
            </a:r>
            <a:r>
              <a:rPr lang="en-US" dirty="0" err="1" smtClean="0"/>
              <a:t>basados</a:t>
            </a:r>
            <a:r>
              <a:rPr lang="en-US" dirty="0" smtClean="0"/>
              <a:t> en el </a:t>
            </a:r>
            <a:r>
              <a:rPr lang="en-US" dirty="0" err="1" smtClean="0"/>
              <a:t>diagnostico</a:t>
            </a:r>
            <a:r>
              <a:rPr lang="en-US" dirty="0" smtClean="0"/>
              <a:t> del </a:t>
            </a:r>
            <a:r>
              <a:rPr lang="en-US" dirty="0" err="1" smtClean="0"/>
              <a:t>equipo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Realizar</a:t>
            </a:r>
            <a:r>
              <a:rPr lang="en-US" dirty="0" smtClean="0"/>
              <a:t> la </a:t>
            </a:r>
            <a:r>
              <a:rPr lang="en-US" dirty="0" err="1" smtClean="0"/>
              <a:t>recuperacion</a:t>
            </a:r>
            <a:r>
              <a:rPr lang="en-US" dirty="0" smtClean="0"/>
              <a:t> del gas </a:t>
            </a:r>
            <a:r>
              <a:rPr lang="en-US" dirty="0" err="1" smtClean="0"/>
              <a:t>refrigerante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Identificar</a:t>
            </a:r>
            <a:r>
              <a:rPr lang="en-US" dirty="0" smtClean="0"/>
              <a:t> el </a:t>
            </a:r>
            <a:r>
              <a:rPr lang="en-US" dirty="0" err="1" smtClean="0"/>
              <a:t>tipo</a:t>
            </a:r>
            <a:r>
              <a:rPr lang="en-US" dirty="0" smtClean="0"/>
              <a:t> de </a:t>
            </a:r>
            <a:r>
              <a:rPr lang="en-US" dirty="0" err="1" smtClean="0"/>
              <a:t>herramienta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se </a:t>
            </a:r>
            <a:r>
              <a:rPr lang="en-US" dirty="0" err="1" smtClean="0"/>
              <a:t>utilizara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cambiar</a:t>
            </a:r>
            <a:r>
              <a:rPr lang="en-US" dirty="0" smtClean="0"/>
              <a:t> la parte, en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ser:</a:t>
            </a:r>
          </a:p>
          <a:p>
            <a:endParaRPr lang="en-US" dirty="0" smtClean="0"/>
          </a:p>
          <a:p>
            <a:r>
              <a:rPr lang="en-US" dirty="0" err="1" smtClean="0"/>
              <a:t>Equipo</a:t>
            </a:r>
            <a:r>
              <a:rPr lang="en-US" dirty="0" smtClean="0"/>
              <a:t> de </a:t>
            </a:r>
            <a:r>
              <a:rPr lang="en-US" dirty="0" err="1" smtClean="0"/>
              <a:t>oxiacetileno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Pasos</a:t>
            </a:r>
            <a:r>
              <a:rPr lang="en-US" dirty="0" smtClean="0"/>
              <a:t>: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alefaccionchile.cl/img/ga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276872"/>
            <a:ext cx="4536504" cy="3024336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619672" y="1052736"/>
            <a:ext cx="47160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   </a:t>
            </a:r>
            <a:r>
              <a:rPr lang="en-US" sz="2800" dirty="0" err="1" smtClean="0"/>
              <a:t>soldadura</a:t>
            </a:r>
            <a:r>
              <a:rPr lang="en-US" sz="2800" dirty="0" smtClean="0"/>
              <a:t> de  </a:t>
            </a:r>
            <a:r>
              <a:rPr lang="en-US" sz="2800" dirty="0" err="1" smtClean="0"/>
              <a:t>plata-cobre</a:t>
            </a:r>
            <a:r>
              <a:rPr lang="en-US" sz="2800" dirty="0" smtClean="0"/>
              <a:t> o </a:t>
            </a:r>
            <a:r>
              <a:rPr lang="en-US" sz="2800" dirty="0" err="1" smtClean="0"/>
              <a:t>estano</a:t>
            </a:r>
            <a:r>
              <a:rPr lang="en-US" sz="2800" dirty="0" smtClean="0"/>
              <a:t> y </a:t>
            </a:r>
            <a:r>
              <a:rPr lang="en-US" sz="2800" dirty="0" err="1" smtClean="0"/>
              <a:t>plomo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79712" y="692696"/>
            <a:ext cx="40324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/>
              <a:t>Equipo</a:t>
            </a:r>
            <a:r>
              <a:rPr lang="en-US" sz="3200" dirty="0" smtClean="0"/>
              <a:t> de </a:t>
            </a:r>
            <a:r>
              <a:rPr lang="en-US" sz="3200" dirty="0" err="1" smtClean="0"/>
              <a:t>oxiacetileno</a:t>
            </a:r>
            <a:endParaRPr lang="en-US" sz="3200" dirty="0" smtClean="0"/>
          </a:p>
        </p:txBody>
      </p:sp>
      <p:pic>
        <p:nvPicPr>
          <p:cNvPr id="27650" name="Picture 2" descr="http://www.fisica.unam.mx/ifunam_espanol/tecnica/photos/equipo_de_oxiacetilen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412776"/>
            <a:ext cx="3777605" cy="50665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elaireacondicionado.com/images/articulos/abocardar/union-sin-rosc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132856"/>
            <a:ext cx="6768752" cy="3319637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899592" y="692696"/>
            <a:ext cx="68407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err="1" smtClean="0"/>
              <a:t>llaves</a:t>
            </a:r>
            <a:r>
              <a:rPr lang="en-US" sz="3200" dirty="0" smtClean="0"/>
              <a:t> o </a:t>
            </a:r>
            <a:r>
              <a:rPr lang="en-US" sz="3200" dirty="0" err="1" smtClean="0"/>
              <a:t>pinzas</a:t>
            </a:r>
            <a:r>
              <a:rPr lang="en-US" sz="3200" dirty="0" smtClean="0"/>
              <a:t>, </a:t>
            </a:r>
            <a:r>
              <a:rPr lang="en-US" sz="3200" dirty="0" err="1" smtClean="0"/>
              <a:t>si</a:t>
            </a:r>
            <a:r>
              <a:rPr lang="en-US" sz="3200" dirty="0" smtClean="0"/>
              <a:t> la </a:t>
            </a:r>
            <a:r>
              <a:rPr lang="en-US" sz="3200" dirty="0" err="1" smtClean="0"/>
              <a:t>pieza</a:t>
            </a:r>
            <a:r>
              <a:rPr lang="en-US" sz="3200" dirty="0" smtClean="0"/>
              <a:t> se </a:t>
            </a:r>
            <a:r>
              <a:rPr lang="en-US" sz="3200" dirty="0" err="1" smtClean="0"/>
              <a:t>encuentra</a:t>
            </a:r>
            <a:r>
              <a:rPr lang="en-US" sz="3200" dirty="0" smtClean="0"/>
              <a:t> </a:t>
            </a:r>
            <a:r>
              <a:rPr lang="en-US" sz="3200" dirty="0" err="1" smtClean="0"/>
              <a:t>unida</a:t>
            </a:r>
            <a:r>
              <a:rPr lang="en-US" sz="3200" dirty="0" smtClean="0"/>
              <a:t> </a:t>
            </a:r>
            <a:r>
              <a:rPr lang="en-US" sz="3200" dirty="0" err="1" smtClean="0"/>
              <a:t>por</a:t>
            </a:r>
            <a:r>
              <a:rPr lang="en-US" sz="3200" dirty="0" smtClean="0"/>
              <a:t> </a:t>
            </a:r>
            <a:r>
              <a:rPr lang="en-US" sz="3200" dirty="0" err="1" smtClean="0"/>
              <a:t>medio</a:t>
            </a:r>
            <a:r>
              <a:rPr lang="en-US" sz="3200" dirty="0" smtClean="0"/>
              <a:t> de un </a:t>
            </a:r>
            <a:r>
              <a:rPr lang="en-US" sz="3200" dirty="0" err="1" smtClean="0"/>
              <a:t>cople</a:t>
            </a:r>
            <a:r>
              <a:rPr lang="en-US" sz="3200" dirty="0" smtClean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Quitar</a:t>
            </a:r>
            <a:r>
              <a:rPr lang="en-US" dirty="0" smtClean="0"/>
              <a:t> la </a:t>
            </a:r>
            <a:r>
              <a:rPr lang="en-US" dirty="0" err="1" smtClean="0"/>
              <a:t>pieza</a:t>
            </a:r>
            <a:r>
              <a:rPr lang="en-US" dirty="0" smtClean="0"/>
              <a:t> del </a:t>
            </a:r>
            <a:r>
              <a:rPr lang="en-US" dirty="0" err="1" smtClean="0"/>
              <a:t>quipo</a:t>
            </a:r>
            <a:r>
              <a:rPr lang="en-US" dirty="0" smtClean="0"/>
              <a:t> y </a:t>
            </a:r>
            <a:r>
              <a:rPr lang="en-US" dirty="0" err="1" smtClean="0"/>
              <a:t>poner</a:t>
            </a:r>
            <a:r>
              <a:rPr lang="en-US" dirty="0" smtClean="0"/>
              <a:t> en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lugar</a:t>
            </a:r>
            <a:r>
              <a:rPr lang="en-US" dirty="0" smtClean="0"/>
              <a:t> la </a:t>
            </a:r>
            <a:r>
              <a:rPr lang="en-US" dirty="0" err="1" smtClean="0"/>
              <a:t>pieza</a:t>
            </a:r>
            <a:r>
              <a:rPr lang="en-US" dirty="0" smtClean="0"/>
              <a:t> </a:t>
            </a:r>
            <a:r>
              <a:rPr lang="en-US" dirty="0" err="1" smtClean="0"/>
              <a:t>nueva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Recordatorio</a:t>
            </a:r>
            <a:r>
              <a:rPr lang="en-US" dirty="0" smtClean="0"/>
              <a:t>: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pieza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tener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mismas</a:t>
            </a:r>
            <a:r>
              <a:rPr lang="en-US" dirty="0" smtClean="0"/>
              <a:t> </a:t>
            </a:r>
            <a:r>
              <a:rPr lang="en-US" dirty="0" err="1" smtClean="0"/>
              <a:t>caracteristicas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la </a:t>
            </a:r>
            <a:r>
              <a:rPr lang="en-US" dirty="0" err="1" smtClean="0"/>
              <a:t>pieza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se cambia.</a:t>
            </a:r>
          </a:p>
          <a:p>
            <a:r>
              <a:rPr lang="en-US" dirty="0" smtClean="0"/>
              <a:t>Al </a:t>
            </a:r>
            <a:r>
              <a:rPr lang="en-US" dirty="0" err="1" smtClean="0"/>
              <a:t>cambiar</a:t>
            </a:r>
            <a:r>
              <a:rPr lang="en-US" dirty="0" smtClean="0"/>
              <a:t> </a:t>
            </a:r>
            <a:r>
              <a:rPr lang="en-US" dirty="0" err="1" smtClean="0"/>
              <a:t>cualquier</a:t>
            </a:r>
            <a:r>
              <a:rPr lang="en-US" dirty="0" smtClean="0"/>
              <a:t> </a:t>
            </a:r>
            <a:r>
              <a:rPr lang="en-US" dirty="0" err="1" smtClean="0"/>
              <a:t>pieza</a:t>
            </a:r>
            <a:r>
              <a:rPr lang="en-US" dirty="0" smtClean="0"/>
              <a:t> del </a:t>
            </a:r>
            <a:r>
              <a:rPr lang="en-US" dirty="0" err="1" smtClean="0"/>
              <a:t>equipo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necesario</a:t>
            </a:r>
            <a:r>
              <a:rPr lang="en-US" dirty="0" smtClean="0"/>
              <a:t> </a:t>
            </a:r>
            <a:r>
              <a:rPr lang="en-US" dirty="0" err="1" smtClean="0"/>
              <a:t>sustituir</a:t>
            </a:r>
            <a:r>
              <a:rPr lang="en-US" dirty="0" smtClean="0"/>
              <a:t> </a:t>
            </a:r>
            <a:r>
              <a:rPr lang="en-US" dirty="0" err="1" smtClean="0"/>
              <a:t>tambien</a:t>
            </a:r>
            <a:r>
              <a:rPr lang="en-US" dirty="0" smtClean="0"/>
              <a:t> los </a:t>
            </a:r>
            <a:r>
              <a:rPr lang="en-US" dirty="0" err="1" smtClean="0"/>
              <a:t>filtros</a:t>
            </a:r>
            <a:r>
              <a:rPr lang="en-US" dirty="0" smtClean="0"/>
              <a:t> 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400" b="1" dirty="0" smtClean="0">
                <a:latin typeface="Comic Sans MS" pitchFamily="66" charset="0"/>
              </a:rPr>
              <a:t>VENTAJAS del compresor de doble etapa:</a:t>
            </a:r>
            <a:r>
              <a:rPr lang="es-MX" sz="2400" dirty="0" smtClean="0">
                <a:latin typeface="Comic Sans MS" pitchFamily="66" charset="0"/>
              </a:rPr>
              <a:t/>
            </a:r>
            <a:br>
              <a:rPr lang="es-MX" sz="2400" dirty="0" smtClean="0">
                <a:latin typeface="Comic Sans MS" pitchFamily="66" charset="0"/>
              </a:rPr>
            </a:br>
            <a:r>
              <a:rPr lang="es-MX" sz="2400" dirty="0" smtClean="0">
                <a:latin typeface="Comic Sans MS" pitchFamily="66" charset="0"/>
              </a:rPr>
              <a:t>·         Alta eficiencia con altas relaciones de  compresión.</a:t>
            </a:r>
            <a:br>
              <a:rPr lang="es-MX" sz="2400" dirty="0" smtClean="0">
                <a:latin typeface="Comic Sans MS" pitchFamily="66" charset="0"/>
              </a:rPr>
            </a:br>
            <a:r>
              <a:rPr lang="es-MX" sz="2400" dirty="0" smtClean="0">
                <a:latin typeface="Comic Sans MS" pitchFamily="66" charset="0"/>
              </a:rPr>
              <a:t>·         Fiabilidad gracias a la temperatura de descarga controlada</a:t>
            </a:r>
            <a:br>
              <a:rPr lang="es-MX" sz="2400" dirty="0" smtClean="0">
                <a:latin typeface="Comic Sans MS" pitchFamily="66" charset="0"/>
              </a:rPr>
            </a:br>
            <a:r>
              <a:rPr lang="es-MX" sz="2400" dirty="0" smtClean="0">
                <a:latin typeface="Comic Sans MS" pitchFamily="66" charset="0"/>
              </a:rPr>
              <a:t>·         y a una baja diferencia de presión.</a:t>
            </a:r>
            <a:br>
              <a:rPr lang="es-MX" sz="2400" dirty="0" smtClean="0">
                <a:latin typeface="Comic Sans MS" pitchFamily="66" charset="0"/>
              </a:rPr>
            </a:br>
            <a:r>
              <a:rPr lang="es-MX" sz="2400" dirty="0" smtClean="0">
                <a:latin typeface="Comic Sans MS" pitchFamily="66" charset="0"/>
              </a:rPr>
              <a:t>·         Facilidad de instalación.</a:t>
            </a:r>
            <a:br>
              <a:rPr lang="es-MX" sz="2400" dirty="0" smtClean="0">
                <a:latin typeface="Comic Sans MS" pitchFamily="66" charset="0"/>
              </a:rPr>
            </a:br>
            <a:r>
              <a:rPr lang="es-MX" sz="2400" dirty="0" smtClean="0">
                <a:latin typeface="Comic Sans MS" pitchFamily="66" charset="0"/>
              </a:rPr>
              <a:t>·         Facilidad de mantenimiento: con muchas partes comunes.</a:t>
            </a:r>
            <a:br>
              <a:rPr lang="es-MX" sz="2400" dirty="0" smtClean="0">
                <a:latin typeface="Comic Sans MS" pitchFamily="66" charset="0"/>
              </a:rPr>
            </a:br>
            <a:r>
              <a:rPr lang="es-MX" sz="2400" dirty="0" smtClean="0">
                <a:latin typeface="Comic Sans MS" pitchFamily="66" charset="0"/>
              </a:rPr>
              <a:t>·         con los compresores de una etapa.</a:t>
            </a:r>
            <a:br>
              <a:rPr lang="es-MX" sz="2400" dirty="0" smtClean="0">
                <a:latin typeface="Comic Sans MS" pitchFamily="66" charset="0"/>
              </a:rPr>
            </a:br>
            <a:endParaRPr lang="es-MX" sz="2400" dirty="0" smtClean="0">
              <a:latin typeface="Comic Sans MS" pitchFamily="66" charset="0"/>
            </a:endParaRPr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Exposicion</a:t>
            </a:r>
            <a:r>
              <a:rPr lang="es-MX" dirty="0" smtClean="0"/>
              <a:t> </a:t>
            </a:r>
            <a:r>
              <a:rPr lang="es-MX" smtClean="0"/>
              <a:t>de Edwin</a:t>
            </a:r>
            <a:endParaRPr lang="es-MX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 smtClean="0">
                <a:latin typeface="Comic Sans MS" pitchFamily="66" charset="0"/>
              </a:rPr>
              <a:t>Sensores de temperatura</a:t>
            </a:r>
            <a:r>
              <a:rPr lang="es-MX" dirty="0" smtClean="0">
                <a:latin typeface="Comic Sans MS" pitchFamily="66" charset="0"/>
              </a:rPr>
              <a:t/>
            </a:r>
            <a:br>
              <a:rPr lang="es-MX" dirty="0" smtClean="0">
                <a:latin typeface="Comic Sans MS" pitchFamily="66" charset="0"/>
              </a:rPr>
            </a:br>
            <a:r>
              <a:rPr lang="es-MX" dirty="0" smtClean="0">
                <a:latin typeface="Comic Sans MS" pitchFamily="66" charset="0"/>
              </a:rPr>
              <a:t>Aquí encontrará diferentes modelos de sensores de temperatura para múltiples aplicaciones. Los sensores de temperatura se usan para medir la temperatura del aire o la temperatura superficial de líquidos y sólidos</a:t>
            </a:r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err="1" smtClean="0">
                <a:latin typeface="Comic Sans MS" pitchFamily="66" charset="0"/>
              </a:rPr>
              <a:t>Presostato</a:t>
            </a:r>
            <a:r>
              <a:rPr lang="es-MX" dirty="0" smtClean="0">
                <a:latin typeface="Comic Sans MS" pitchFamily="66" charset="0"/>
              </a:rPr>
              <a:t>: se conecta a la salida del </a:t>
            </a:r>
            <a:r>
              <a:rPr lang="es-MX" dirty="0" err="1" smtClean="0">
                <a:latin typeface="Comic Sans MS" pitchFamily="66" charset="0"/>
              </a:rPr>
              <a:t>calderín</a:t>
            </a:r>
            <a:r>
              <a:rPr lang="es-MX" dirty="0" smtClean="0">
                <a:latin typeface="Comic Sans MS" pitchFamily="66" charset="0"/>
              </a:rPr>
              <a:t> antes del manorreductor. Corta la corriente cuando la presión en el </a:t>
            </a:r>
            <a:r>
              <a:rPr lang="es-MX" dirty="0" err="1" smtClean="0">
                <a:latin typeface="Comic Sans MS" pitchFamily="66" charset="0"/>
              </a:rPr>
              <a:t>calderín</a:t>
            </a:r>
            <a:r>
              <a:rPr lang="es-MX" dirty="0" smtClean="0">
                <a:latin typeface="Comic Sans MS" pitchFamily="66" charset="0"/>
              </a:rPr>
              <a:t> llega a un limite para evitar que la presión siga subiendo, el motor trabaje forzado y algo pueda reventar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</TotalTime>
  <Words>187</Words>
  <Application>Microsoft Office PowerPoint</Application>
  <PresentationFormat>Presentación en pantalla (4:3)</PresentationFormat>
  <Paragraphs>24</Paragraphs>
  <Slides>9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Concourse</vt:lpstr>
      <vt:lpstr>sustitucion de partes en equipo de aire acondicionado de ventana</vt:lpstr>
      <vt:lpstr>Pasos:</vt:lpstr>
      <vt:lpstr>Diapositiva 3</vt:lpstr>
      <vt:lpstr>Diapositiva 4</vt:lpstr>
      <vt:lpstr>Diapositiva 5</vt:lpstr>
      <vt:lpstr>Diapositiva 6</vt:lpstr>
      <vt:lpstr>Exposicion de Edwin</vt:lpstr>
      <vt:lpstr>Diapositiva 8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sustitucion de partes en equipo de aire acondicionado de ventana</dc:title>
  <dc:creator>rocio</dc:creator>
  <cp:lastModifiedBy>SAUL Y ANSONY</cp:lastModifiedBy>
  <cp:revision>6</cp:revision>
  <dcterms:created xsi:type="dcterms:W3CDTF">2011-05-23T03:37:09Z</dcterms:created>
  <dcterms:modified xsi:type="dcterms:W3CDTF">2011-05-25T01:42:01Z</dcterms:modified>
</cp:coreProperties>
</file>